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>
        <p:scale>
          <a:sx n="75" d="100"/>
          <a:sy n="75" d="100"/>
        </p:scale>
        <p:origin x="1182" y="1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71E5-10AA-40EF-AFA1-D1B354AE4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C9F0A7-0BB6-455F-9726-AB750C9F0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FB808-6CE7-461F-9FE4-7475A71D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7C04E-47D5-4B99-903D-38207025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5A5B59-D01B-4C43-8F35-9B8054C0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68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10BEB-0A1F-4541-B18A-F8ABD4EB1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E5BA81-5110-4552-A566-8C5B0F028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4CB6E9-68E9-4334-8FAF-AF4B01E1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5E55EB-21EB-4D26-B676-807E53AD3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CECFC7-472F-451A-8E0B-16E44615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32B999-5964-4DB3-9842-21735897A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C73F41-D90A-47E6-98B7-086723453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5FE8C2-5625-4CAD-BD86-25A66B487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F44E39-D44D-4D55-BF6F-164546B6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1156FA-5E04-403F-B3EC-03A29466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9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8AFB9-5AA8-4DDF-8EE4-7F4D2B7B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7F355D-ACDC-4EE3-8FA1-B4C8ECF9E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F5322B-5671-4D39-B131-F9AB91C3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49AEA3-4144-483C-B79C-66CBD33B8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DA643-59A5-4593-90BC-CD6BC067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87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A7B734-1A9E-4502-A633-47D5A76EA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F638A8-193D-430E-9147-0B968BA87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EF9260-76C7-42FF-8C0F-F8B2A8AA1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9AA044-13B9-4CCD-8273-37ACB69E1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9480EF-0641-4FC4-91EC-7062B66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36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F59E27-1578-4F4C-9D68-7F268EA1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BF0C97-A28E-4FC5-9277-1841BD216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8E3150-2AC4-43DA-9E26-7B9CA123A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D754E-3A20-4001-9863-9D453032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AB7CB2-2963-4DCD-8597-DD48B9A2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B53E68-DEC3-4D89-B8CB-FBE7EDC69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45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6E8F7-3296-4D96-B8FD-8808F5FBE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C8FD1B-5C3F-4BA2-8E97-C6C15CA0C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4BE9C8-960F-4F46-A7BE-B11BCA7FA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A7F93F-AAB8-4F4E-A466-224C0456D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D867A44-3D91-47D1-97CC-40CF2642D9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60FFA6-CAD8-4494-9DC2-B18F1970D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74415A3-9379-423C-928C-B8A037FFC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AE043A-96C1-4A42-ABA6-0296B9C7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11074-D878-482E-B6ED-ED51A8B8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E43DD01-4F13-45BF-815C-97C765403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D0B380A-BEB0-4CBF-8FB7-E5D4967D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910B22-9ED6-4C22-BB03-5B696FCA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00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ADBDC9-687F-4296-BFD0-D862DF9A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80EC9C-78D3-43A6-9CAF-5D1B4251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AE092D-26E0-4495-9819-0A5D9AA9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9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60975-10A1-48F5-B401-8783C4595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20B354-AC79-4AF5-9539-84D3F77B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DDCFA3-B91F-481B-A35E-E4F0B6F87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05C4BF-1B40-4BEC-A17C-310D97ED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DAD2B3-F347-41DD-A581-6F647D3E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3EC40C-B075-45D4-92E8-EA866CE3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AAE110-28E5-43B0-A127-DB6EFA369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5F0793-E625-4473-9EBF-EDFED17973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B2825A-16F2-49B8-A32C-053C8DBE1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18836A-7253-4427-A149-9AE99DAB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DA2D36-A871-43D2-822A-B094A666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EA8B36-84A4-40B8-99A6-9A0693C4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091298-34C4-4030-B7A0-1655663C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385805-AAFC-458A-8C28-BE6B6D6FA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2E382-2EB0-414D-B240-2DD20C2B7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86BC-2589-4298-9B14-19B0376C6163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457671-96A5-427F-9A3C-03D6EFB17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53B807-EF54-4B77-8A1D-0B4AFD3FC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7B9E-5C85-4C60-9DCE-F5154DAFDB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62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31682EF7-0E15-4AD5-BD64-BDFEBDF2466A}"/>
              </a:ext>
            </a:extLst>
          </p:cNvPr>
          <p:cNvSpPr/>
          <p:nvPr/>
        </p:nvSpPr>
        <p:spPr>
          <a:xfrm>
            <a:off x="1356113" y="2457288"/>
            <a:ext cx="438539" cy="438539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A21E80-654A-447A-BA6E-89FFF55A2873}"/>
              </a:ext>
            </a:extLst>
          </p:cNvPr>
          <p:cNvSpPr txBox="1"/>
          <p:nvPr/>
        </p:nvSpPr>
        <p:spPr>
          <a:xfrm>
            <a:off x="1335316" y="1453330"/>
            <a:ext cx="31350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ファイルの改定</a:t>
            </a:r>
            <a:endParaRPr kumimoji="1" lang="en-US" altLang="ja-JP" b="1" dirty="0"/>
          </a:p>
          <a:p>
            <a:r>
              <a:rPr lang="en-US" altLang="ja-JP" sz="1600" dirty="0"/>
              <a:t>Redmine</a:t>
            </a:r>
            <a:r>
              <a:rPr lang="ja-JP" altLang="en-US" sz="1600" dirty="0"/>
              <a:t> チケット発行</a:t>
            </a:r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73AF8D9-2BD2-491A-9C08-62F5BAB3134C}"/>
              </a:ext>
            </a:extLst>
          </p:cNvPr>
          <p:cNvSpPr txBox="1"/>
          <p:nvPr/>
        </p:nvSpPr>
        <p:spPr>
          <a:xfrm>
            <a:off x="5089330" y="1453330"/>
            <a:ext cx="36389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ファイルの複製</a:t>
            </a:r>
            <a:endParaRPr kumimoji="1" lang="en-US" altLang="ja-JP" b="1" dirty="0"/>
          </a:p>
          <a:p>
            <a:r>
              <a:rPr kumimoji="1" lang="en-US" altLang="ja-JP" sz="1600" dirty="0"/>
              <a:t>Rev</a:t>
            </a:r>
            <a:r>
              <a:rPr kumimoji="1" lang="ja-JP" altLang="en-US" sz="1600" dirty="0"/>
              <a:t>を上げて、作業中フォルダへ格納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A0728A-2367-4F85-8111-ED4D8A93A899}"/>
              </a:ext>
            </a:extLst>
          </p:cNvPr>
          <p:cNvSpPr txBox="1"/>
          <p:nvPr/>
        </p:nvSpPr>
        <p:spPr>
          <a:xfrm>
            <a:off x="9045899" y="1453330"/>
            <a:ext cx="22797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ファイルの格納</a:t>
            </a:r>
            <a:endParaRPr kumimoji="1" lang="en-US" altLang="ja-JP" b="1" dirty="0"/>
          </a:p>
          <a:p>
            <a:r>
              <a:rPr kumimoji="1" lang="ja-JP" altLang="en-US" sz="1600" dirty="0"/>
              <a:t>編集完了ファイルを</a:t>
            </a:r>
            <a:br>
              <a:rPr kumimoji="1" lang="en-US" altLang="ja-JP" sz="1600" dirty="0"/>
            </a:br>
            <a:r>
              <a:rPr lang="ja-JP" altLang="en-US" sz="1600" dirty="0"/>
              <a:t>正式版フォルダへ格納</a:t>
            </a:r>
            <a:endParaRPr kumimoji="1" lang="ja-JP" altLang="en-US" sz="1600" dirty="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454ABD7-9A86-4977-AE58-9E9498B62073}"/>
              </a:ext>
            </a:extLst>
          </p:cNvPr>
          <p:cNvSpPr/>
          <p:nvPr/>
        </p:nvSpPr>
        <p:spPr>
          <a:xfrm>
            <a:off x="5453224" y="2457288"/>
            <a:ext cx="438539" cy="43853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1021631-60BC-42E6-B775-2B71011EA02A}"/>
              </a:ext>
            </a:extLst>
          </p:cNvPr>
          <p:cNvSpPr/>
          <p:nvPr/>
        </p:nvSpPr>
        <p:spPr>
          <a:xfrm>
            <a:off x="9550335" y="2457288"/>
            <a:ext cx="438539" cy="43853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296FD698-2AA9-4E74-AE54-1123767CDE33}"/>
              </a:ext>
            </a:extLst>
          </p:cNvPr>
          <p:cNvCxnSpPr>
            <a:cxnSpLocks/>
            <a:stCxn id="17" idx="6"/>
            <a:endCxn id="20" idx="2"/>
          </p:cNvCxnSpPr>
          <p:nvPr/>
        </p:nvCxnSpPr>
        <p:spPr>
          <a:xfrm flipH="1">
            <a:off x="2362264" y="2676558"/>
            <a:ext cx="7626610" cy="2728111"/>
          </a:xfrm>
          <a:prstGeom prst="bentConnector5">
            <a:avLst>
              <a:gd name="adj1" fmla="val -7279"/>
              <a:gd name="adj2" fmla="val 33583"/>
              <a:gd name="adj3" fmla="val 114864"/>
            </a:avLst>
          </a:prstGeom>
          <a:ln>
            <a:solidFill>
              <a:schemeClr val="tx2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697D5E-4768-4C49-A832-10142BB25A2B}"/>
              </a:ext>
            </a:extLst>
          </p:cNvPr>
          <p:cNvSpPr txBox="1"/>
          <p:nvPr/>
        </p:nvSpPr>
        <p:spPr>
          <a:xfrm>
            <a:off x="1857829" y="4040614"/>
            <a:ext cx="26125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過去ファイル</a:t>
            </a:r>
            <a:r>
              <a:rPr kumimoji="1" lang="ja-JP" altLang="en-US" b="1" dirty="0"/>
              <a:t>の移動</a:t>
            </a:r>
            <a:endParaRPr kumimoji="1" lang="en-US" altLang="ja-JP" b="1" dirty="0"/>
          </a:p>
          <a:p>
            <a:r>
              <a:rPr kumimoji="1" lang="ja-JP" altLang="en-US" sz="1600" dirty="0"/>
              <a:t>旧</a:t>
            </a:r>
            <a:r>
              <a:rPr kumimoji="1" lang="en-US" altLang="ja-JP" sz="1600" dirty="0"/>
              <a:t>Rev</a:t>
            </a:r>
            <a:r>
              <a:rPr kumimoji="1" lang="ja-JP" altLang="en-US" sz="1600" dirty="0"/>
              <a:t>ファイルを</a:t>
            </a:r>
            <a:br>
              <a:rPr kumimoji="1" lang="en-US" altLang="ja-JP" sz="1600" dirty="0"/>
            </a:br>
            <a:r>
              <a:rPr lang="ja-JP" altLang="en-US" sz="1600" dirty="0"/>
              <a:t>過去</a:t>
            </a:r>
            <a:r>
              <a:rPr lang="en-US" altLang="ja-JP" sz="1600" dirty="0"/>
              <a:t>Rev</a:t>
            </a:r>
            <a:r>
              <a:rPr lang="ja-JP" altLang="en-US" sz="1600" dirty="0"/>
              <a:t>フォルダへ格納</a:t>
            </a:r>
            <a:endParaRPr kumimoji="1" lang="ja-JP" altLang="en-US" sz="1600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F95C5B36-FE3E-4F78-9FFD-D097EE9C2676}"/>
              </a:ext>
            </a:extLst>
          </p:cNvPr>
          <p:cNvSpPr/>
          <p:nvPr/>
        </p:nvSpPr>
        <p:spPr>
          <a:xfrm>
            <a:off x="2362264" y="5185399"/>
            <a:ext cx="438539" cy="43853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907D9E-E60B-40EB-B26D-A87AA980B808}"/>
              </a:ext>
            </a:extLst>
          </p:cNvPr>
          <p:cNvSpPr txBox="1"/>
          <p:nvPr/>
        </p:nvSpPr>
        <p:spPr>
          <a:xfrm>
            <a:off x="5089330" y="4040614"/>
            <a:ext cx="32316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ファイル</a:t>
            </a:r>
            <a:r>
              <a:rPr kumimoji="1" lang="ja-JP" altLang="en-US" b="1" dirty="0"/>
              <a:t>のアップロード</a:t>
            </a:r>
          </a:p>
          <a:p>
            <a:r>
              <a:rPr lang="ja-JP" altLang="en-US" sz="1600" dirty="0"/>
              <a:t>編集完了ファイルを</a:t>
            </a:r>
            <a:r>
              <a:rPr lang="en-US" altLang="ja-JP" sz="1600" dirty="0"/>
              <a:t>Air Course</a:t>
            </a:r>
            <a:br>
              <a:rPr lang="en-US" altLang="ja-JP" sz="1600" dirty="0"/>
            </a:br>
            <a:r>
              <a:rPr lang="en-US" altLang="ja-JP" sz="1600" dirty="0"/>
              <a:t>PALMS</a:t>
            </a:r>
            <a:r>
              <a:rPr lang="ja-JP" altLang="en-US" sz="1600" dirty="0"/>
              <a:t>へアップロード</a:t>
            </a:r>
            <a:endParaRPr kumimoji="1" lang="ja-JP" altLang="en-US" sz="1600" dirty="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AEF1C42C-D6CA-449B-BD03-D9FC6CA0670A}"/>
              </a:ext>
            </a:extLst>
          </p:cNvPr>
          <p:cNvSpPr/>
          <p:nvPr/>
        </p:nvSpPr>
        <p:spPr>
          <a:xfrm>
            <a:off x="5288965" y="5185399"/>
            <a:ext cx="438539" cy="43853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2A8F61A1-D837-4071-913E-188FCD2C95AA}"/>
              </a:ext>
            </a:extLst>
          </p:cNvPr>
          <p:cNvSpPr/>
          <p:nvPr/>
        </p:nvSpPr>
        <p:spPr>
          <a:xfrm>
            <a:off x="9550334" y="5185399"/>
            <a:ext cx="438539" cy="438539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701537E-E3E2-45DD-9AE7-D72CB68252B0}"/>
              </a:ext>
            </a:extLst>
          </p:cNvPr>
          <p:cNvSpPr txBox="1"/>
          <p:nvPr/>
        </p:nvSpPr>
        <p:spPr>
          <a:xfrm>
            <a:off x="9045899" y="4040614"/>
            <a:ext cx="24602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チケットの処理</a:t>
            </a:r>
          </a:p>
          <a:p>
            <a:r>
              <a:rPr kumimoji="1" lang="en-US" altLang="ja-JP" sz="1600" dirty="0"/>
              <a:t>Redmine</a:t>
            </a:r>
            <a:r>
              <a:rPr lang="ja-JP" altLang="en-US" sz="1600" dirty="0"/>
              <a:t> チケットを</a:t>
            </a:r>
            <a:br>
              <a:rPr lang="en-US" altLang="ja-JP" sz="1600" dirty="0"/>
            </a:br>
            <a:r>
              <a:rPr lang="en-US" altLang="ja-JP" sz="1600" dirty="0"/>
              <a:t>Closed</a:t>
            </a:r>
            <a:r>
              <a:rPr lang="ja-JP" altLang="en-US" sz="1600" dirty="0"/>
              <a:t>にする</a:t>
            </a:r>
            <a:endParaRPr kumimoji="1" lang="ja-JP" altLang="en-US" sz="1600" dirty="0"/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A8871919-D16A-4CB8-8BE3-31F7DAD26BC1}"/>
              </a:ext>
            </a:extLst>
          </p:cNvPr>
          <p:cNvCxnSpPr>
            <a:cxnSpLocks/>
            <a:stCxn id="5" idx="6"/>
            <a:endCxn id="15" idx="2"/>
          </p:cNvCxnSpPr>
          <p:nvPr/>
        </p:nvCxnSpPr>
        <p:spPr>
          <a:xfrm>
            <a:off x="1794652" y="2676558"/>
            <a:ext cx="3658572" cy="0"/>
          </a:xfrm>
          <a:prstGeom prst="straightConnector1">
            <a:avLst/>
          </a:prstGeom>
          <a:ln>
            <a:solidFill>
              <a:schemeClr val="tx2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0AE0C9AB-2F37-4E0B-A5F5-34011CCCE55D}"/>
              </a:ext>
            </a:extLst>
          </p:cNvPr>
          <p:cNvCxnSpPr>
            <a:cxnSpLocks/>
            <a:stCxn id="15" idx="6"/>
            <a:endCxn id="17" idx="2"/>
          </p:cNvCxnSpPr>
          <p:nvPr/>
        </p:nvCxnSpPr>
        <p:spPr>
          <a:xfrm>
            <a:off x="5891763" y="2676558"/>
            <a:ext cx="3658572" cy="0"/>
          </a:xfrm>
          <a:prstGeom prst="straightConnector1">
            <a:avLst/>
          </a:prstGeom>
          <a:ln>
            <a:solidFill>
              <a:schemeClr val="tx2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213923BD-7BAB-48DE-9E18-5227D91B81B5}"/>
              </a:ext>
            </a:extLst>
          </p:cNvPr>
          <p:cNvCxnSpPr>
            <a:cxnSpLocks/>
            <a:stCxn id="20" idx="6"/>
            <a:endCxn id="24" idx="2"/>
          </p:cNvCxnSpPr>
          <p:nvPr/>
        </p:nvCxnSpPr>
        <p:spPr>
          <a:xfrm>
            <a:off x="2800803" y="5404669"/>
            <a:ext cx="2488162" cy="0"/>
          </a:xfrm>
          <a:prstGeom prst="straightConnector1">
            <a:avLst/>
          </a:prstGeom>
          <a:ln>
            <a:solidFill>
              <a:schemeClr val="tx2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C893EBE-E8E9-428E-A8D1-D475815FC9F1}"/>
              </a:ext>
            </a:extLst>
          </p:cNvPr>
          <p:cNvCxnSpPr>
            <a:cxnSpLocks/>
            <a:stCxn id="24" idx="6"/>
            <a:endCxn id="26" idx="2"/>
          </p:cNvCxnSpPr>
          <p:nvPr/>
        </p:nvCxnSpPr>
        <p:spPr>
          <a:xfrm>
            <a:off x="5727504" y="5404669"/>
            <a:ext cx="3822830" cy="0"/>
          </a:xfrm>
          <a:prstGeom prst="straightConnector1">
            <a:avLst/>
          </a:prstGeom>
          <a:ln>
            <a:solidFill>
              <a:schemeClr val="tx2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58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パーソル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FF0000"/>
      </a:accent1>
      <a:accent2>
        <a:srgbClr val="FFB81C"/>
      </a:accent2>
      <a:accent3>
        <a:srgbClr val="C68592"/>
      </a:accent3>
      <a:accent4>
        <a:srgbClr val="97999B"/>
      </a:accent4>
      <a:accent5>
        <a:srgbClr val="D9D9D6"/>
      </a:accent5>
      <a:accent6>
        <a:srgbClr val="BBBCBC"/>
      </a:accent6>
      <a:hlink>
        <a:srgbClr val="00BFB3"/>
      </a:hlink>
      <a:folHlink>
        <a:srgbClr val="002855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小泉 英憲</dc:creator>
  <cp:lastModifiedBy>小泉 英憲</cp:lastModifiedBy>
  <cp:revision>4</cp:revision>
  <dcterms:created xsi:type="dcterms:W3CDTF">2022-08-16T06:36:54Z</dcterms:created>
  <dcterms:modified xsi:type="dcterms:W3CDTF">2022-08-16T06:49:22Z</dcterms:modified>
</cp:coreProperties>
</file>